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6" r:id="rId2"/>
    <p:sldId id="313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E4C8CA-C94D-4950-AABF-E1195530EF50}">
          <p14:sldIdLst>
            <p14:sldId id="316"/>
            <p14:sldId id="3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0F3"/>
    <a:srgbClr val="FF00FF"/>
    <a:srgbClr val="FF0000"/>
    <a:srgbClr val="61A60E"/>
    <a:srgbClr val="88B5C6"/>
    <a:srgbClr val="67A2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24" y="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5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s, Tarah D" userId="fde8d214-2fa2-4b78-a297-7397a29226a5" providerId="ADAL" clId="{2B5B095B-97A2-4992-8FC4-A34FE29A9DC2}"/>
    <pc:docChg chg="undo custSel modSld">
      <pc:chgData name="Davis, Tarah D" userId="fde8d214-2fa2-4b78-a297-7397a29226a5" providerId="ADAL" clId="{2B5B095B-97A2-4992-8FC4-A34FE29A9DC2}" dt="2022-06-21T14:48:39.177" v="35" actId="20577"/>
      <pc:docMkLst>
        <pc:docMk/>
      </pc:docMkLst>
      <pc:sldChg chg="addSp delSp modSp mod">
        <pc:chgData name="Davis, Tarah D" userId="fde8d214-2fa2-4b78-a297-7397a29226a5" providerId="ADAL" clId="{2B5B095B-97A2-4992-8FC4-A34FE29A9DC2}" dt="2022-06-21T14:48:39.177" v="35" actId="20577"/>
        <pc:sldMkLst>
          <pc:docMk/>
          <pc:sldMk cId="815428135" sldId="313"/>
        </pc:sldMkLst>
        <pc:spChg chg="mod">
          <ac:chgData name="Davis, Tarah D" userId="fde8d214-2fa2-4b78-a297-7397a29226a5" providerId="ADAL" clId="{2B5B095B-97A2-4992-8FC4-A34FE29A9DC2}" dt="2022-06-21T14:48:39.177" v="35" actId="20577"/>
          <ac:spMkLst>
            <pc:docMk/>
            <pc:sldMk cId="815428135" sldId="313"/>
            <ac:spMk id="2" creationId="{9C9EB249-62C1-4F3E-A6ED-7768DCCAF5C8}"/>
          </ac:spMkLst>
        </pc:spChg>
        <pc:spChg chg="del">
          <ac:chgData name="Davis, Tarah D" userId="fde8d214-2fa2-4b78-a297-7397a29226a5" providerId="ADAL" clId="{2B5B095B-97A2-4992-8FC4-A34FE29A9DC2}" dt="2022-06-21T14:47:49.455" v="2" actId="478"/>
          <ac:spMkLst>
            <pc:docMk/>
            <pc:sldMk cId="815428135" sldId="313"/>
            <ac:spMk id="3" creationId="{29CC048A-D858-428D-BC3B-C4E4255560DF}"/>
          </ac:spMkLst>
        </pc:spChg>
        <pc:spChg chg="del">
          <ac:chgData name="Davis, Tarah D" userId="fde8d214-2fa2-4b78-a297-7397a29226a5" providerId="ADAL" clId="{2B5B095B-97A2-4992-8FC4-A34FE29A9DC2}" dt="2022-06-21T14:47:43.010" v="0" actId="478"/>
          <ac:spMkLst>
            <pc:docMk/>
            <pc:sldMk cId="815428135" sldId="313"/>
            <ac:spMk id="4" creationId="{097C256F-5A44-49F1-969F-0D627CB8328D}"/>
          </ac:spMkLst>
        </pc:spChg>
        <pc:spChg chg="add del mod">
          <ac:chgData name="Davis, Tarah D" userId="fde8d214-2fa2-4b78-a297-7397a29226a5" providerId="ADAL" clId="{2B5B095B-97A2-4992-8FC4-A34FE29A9DC2}" dt="2022-06-21T14:47:46.280" v="1" actId="478"/>
          <ac:spMkLst>
            <pc:docMk/>
            <pc:sldMk cId="815428135" sldId="313"/>
            <ac:spMk id="8" creationId="{C7F7C729-CE56-4B69-8F5B-B073174139F9}"/>
          </ac:spMkLst>
        </pc:spChg>
        <pc:spChg chg="add del mod">
          <ac:chgData name="Davis, Tarah D" userId="fde8d214-2fa2-4b78-a297-7397a29226a5" providerId="ADAL" clId="{2B5B095B-97A2-4992-8FC4-A34FE29A9DC2}" dt="2022-06-21T14:48:28.613" v="22" actId="20577"/>
          <ac:spMkLst>
            <pc:docMk/>
            <pc:sldMk cId="815428135" sldId="313"/>
            <ac:spMk id="10" creationId="{A3295315-4574-413B-9279-D86127A1B17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454170-9E8F-2B48-BD7A-2276E75E0DE2}" type="datetimeFigureOut">
              <a:rPr lang="en-US" smtClean="0"/>
              <a:t>6/21/2022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E0680E-5D13-7D4E-9B36-78930D05C6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8345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DD285E3-15E3-EE4C-9208-5C8B40A94859}" type="datetimeFigureOut">
              <a:rPr lang="en-US" smtClean="0"/>
              <a:t>6/21/2022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EFA3AB-C505-2249-9268-634B5AAFE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494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8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83002"/>
            <a:ext cx="7772400" cy="1714725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ts val="7200"/>
              </a:lnSpc>
              <a:defRPr sz="7200" b="1" i="0" kern="0" spc="20" baseline="0">
                <a:solidFill>
                  <a:srgbClr val="FFFFFF"/>
                </a:solidFill>
                <a:latin typeface="Rockwell"/>
                <a:cs typeface="Rockwel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18597"/>
            <a:ext cx="7677431" cy="1752600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24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35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629400" y="274638"/>
            <a:ext cx="0" cy="58515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42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85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02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05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83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50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30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85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64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2315"/>
            <a:ext cx="9144000" cy="457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D52C1F8-3BA5-F24E-8618-E52498D871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80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7A2B9"/>
          </a:solidFill>
          <a:latin typeface="Rockwell"/>
          <a:ea typeface="+mj-ea"/>
          <a:cs typeface="Rockwel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3E985-6C70-4DF4-A7FF-2F75B3DD1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for you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D35C0-6EDD-422F-946E-8F4A55EF2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Partnership planning report</a:t>
            </a:r>
          </a:p>
          <a:p>
            <a:r>
              <a:rPr lang="en-US" dirty="0"/>
              <a:t>Partnership checklist</a:t>
            </a:r>
          </a:p>
          <a:p>
            <a:r>
              <a:rPr lang="en-US" dirty="0"/>
              <a:t>What a partnership is not one-pager</a:t>
            </a:r>
          </a:p>
          <a:p>
            <a:r>
              <a:rPr lang="en-US" dirty="0"/>
              <a:t>Partnership process flow chart</a:t>
            </a:r>
          </a:p>
          <a:p>
            <a:r>
              <a:rPr lang="en-US" dirty="0"/>
              <a:t>How to solicit a partner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18EE2E-9AFB-45F8-9EDB-6908384D2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283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EB249-62C1-4F3E-A6ED-7768DCCA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 </a:t>
            </a:r>
            <a:r>
              <a:rPr lang="en-US"/>
              <a:t>Partnership is NOT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3295315-4574-413B-9279-D86127A1B1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Marketing for families about external programs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Conference events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One-time workshops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External events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Companies solely seeking payment for services as a vendor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428135"/>
      </p:ext>
    </p:extLst>
  </p:cSld>
  <p:clrMapOvr>
    <a:masterClrMapping/>
  </p:clrMapOvr>
</p:sld>
</file>

<file path=ppt/theme/theme1.xml><?xml version="1.0" encoding="utf-8"?>
<a:theme xmlns:a="http://schemas.openxmlformats.org/drawingml/2006/main" name="HISD-Template-2014-Standard">
  <a:themeElements>
    <a:clrScheme name="2014 HISD Color Theme">
      <a:dk1>
        <a:sysClr val="windowText" lastClr="000000"/>
      </a:dk1>
      <a:lt1>
        <a:sysClr val="window" lastClr="FFFFFF"/>
      </a:lt1>
      <a:dk2>
        <a:srgbClr val="67A2B9"/>
      </a:dk2>
      <a:lt2>
        <a:srgbClr val="F1F5F6"/>
      </a:lt2>
      <a:accent1>
        <a:srgbClr val="DCA900"/>
      </a:accent1>
      <a:accent2>
        <a:srgbClr val="B5CFDB"/>
      </a:accent2>
      <a:accent3>
        <a:srgbClr val="88B5C6"/>
      </a:accent3>
      <a:accent4>
        <a:srgbClr val="949494"/>
      </a:accent4>
      <a:accent5>
        <a:srgbClr val="58595B"/>
      </a:accent5>
      <a:accent6>
        <a:srgbClr val="EAF0F3"/>
      </a:accent6>
      <a:hlink>
        <a:srgbClr val="58595B"/>
      </a:hlink>
      <a:folHlink>
        <a:srgbClr val="D2D2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HISD-Template-2014-Standard2 (1)</Template>
  <TotalTime>13685</TotalTime>
  <Words>51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Rockwell</vt:lpstr>
      <vt:lpstr>Wingdings</vt:lpstr>
      <vt:lpstr>HISD-Template-2014-Standard</vt:lpstr>
      <vt:lpstr>Tools for you </vt:lpstr>
      <vt:lpstr>What a Partnership is NOT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 TOOLKIT</dc:title>
  <dc:creator>Davis, Tarah D</dc:creator>
  <cp:lastModifiedBy>Davis, Tarah D</cp:lastModifiedBy>
  <cp:revision>3</cp:revision>
  <cp:lastPrinted>2022-05-20T15:54:35Z</cp:lastPrinted>
  <dcterms:created xsi:type="dcterms:W3CDTF">2022-04-11T20:47:02Z</dcterms:created>
  <dcterms:modified xsi:type="dcterms:W3CDTF">2022-06-21T14:48:48Z</dcterms:modified>
</cp:coreProperties>
</file>